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9"/>
  </p:notesMasterIdLst>
  <p:sldIdLst>
    <p:sldId id="256" r:id="rId5"/>
    <p:sldId id="258" r:id="rId6"/>
    <p:sldId id="260" r:id="rId7"/>
    <p:sldId id="261" r:id="rId8"/>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1585426-DB12-4CDA-864E-0B4AA147B522}" v="1" dt="2026-04-21T16:18:26.14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445" autoAdjust="0"/>
    <p:restoredTop sz="94660"/>
  </p:normalViewPr>
  <p:slideViewPr>
    <p:cSldViewPr>
      <p:cViewPr varScale="1">
        <p:scale>
          <a:sx n="88" d="100"/>
          <a:sy n="88" d="100"/>
        </p:scale>
        <p:origin x="126" y="57"/>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瞬一 石塚" userId="abb381793c9e7215" providerId="LiveId" clId="{8F07DD42-2AEF-439D-975E-275553769C58}"/>
    <pc:docChg chg="modSld modMainMaster modNotesMaster">
      <pc:chgData name="瞬一 石塚" userId="abb381793c9e7215" providerId="LiveId" clId="{8F07DD42-2AEF-439D-975E-275553769C58}" dt="2026-04-21T16:18:26.147" v="0"/>
      <pc:docMkLst>
        <pc:docMk/>
      </pc:docMkLst>
      <pc:sldChg chg="modSp">
        <pc:chgData name="瞬一 石塚" userId="abb381793c9e7215" providerId="LiveId" clId="{8F07DD42-2AEF-439D-975E-275553769C58}" dt="2026-04-21T16:18:26.147" v="0"/>
        <pc:sldMkLst>
          <pc:docMk/>
          <pc:sldMk cId="3010771890" sldId="256"/>
        </pc:sldMkLst>
        <pc:spChg chg="mod">
          <ac:chgData name="瞬一 石塚" userId="abb381793c9e7215" providerId="LiveId" clId="{8F07DD42-2AEF-439D-975E-275553769C58}" dt="2026-04-21T16:18:26.147" v="0"/>
          <ac:spMkLst>
            <pc:docMk/>
            <pc:sldMk cId="3010771890" sldId="256"/>
            <ac:spMk id="2" creationId="{00000000-0000-0000-0000-000000000000}"/>
          </ac:spMkLst>
        </pc:spChg>
        <pc:spChg chg="mod">
          <ac:chgData name="瞬一 石塚" userId="abb381793c9e7215" providerId="LiveId" clId="{8F07DD42-2AEF-439D-975E-275553769C58}" dt="2026-04-21T16:18:26.147" v="0"/>
          <ac:spMkLst>
            <pc:docMk/>
            <pc:sldMk cId="3010771890" sldId="256"/>
            <ac:spMk id="4" creationId="{00000000-0000-0000-0000-000000000000}"/>
          </ac:spMkLst>
        </pc:spChg>
      </pc:sldChg>
      <pc:sldChg chg="modSp">
        <pc:chgData name="瞬一 石塚" userId="abb381793c9e7215" providerId="LiveId" clId="{8F07DD42-2AEF-439D-975E-275553769C58}" dt="2026-04-21T16:18:26.147" v="0"/>
        <pc:sldMkLst>
          <pc:docMk/>
          <pc:sldMk cId="2232453784" sldId="258"/>
        </pc:sldMkLst>
        <pc:spChg chg="mod">
          <ac:chgData name="瞬一 石塚" userId="abb381793c9e7215" providerId="LiveId" clId="{8F07DD42-2AEF-439D-975E-275553769C58}" dt="2026-04-21T16:18:26.147" v="0"/>
          <ac:spMkLst>
            <pc:docMk/>
            <pc:sldMk cId="2232453784" sldId="258"/>
            <ac:spMk id="2" creationId="{00000000-0000-0000-0000-000000000000}"/>
          </ac:spMkLst>
        </pc:spChg>
        <pc:spChg chg="mod">
          <ac:chgData name="瞬一 石塚" userId="abb381793c9e7215" providerId="LiveId" clId="{8F07DD42-2AEF-439D-975E-275553769C58}" dt="2026-04-21T16:18:26.147" v="0"/>
          <ac:spMkLst>
            <pc:docMk/>
            <pc:sldMk cId="2232453784" sldId="258"/>
            <ac:spMk id="3" creationId="{00000000-0000-0000-0000-000000000000}"/>
          </ac:spMkLst>
        </pc:spChg>
        <pc:spChg chg="mod">
          <ac:chgData name="瞬一 石塚" userId="abb381793c9e7215" providerId="LiveId" clId="{8F07DD42-2AEF-439D-975E-275553769C58}" dt="2026-04-21T16:18:26.147" v="0"/>
          <ac:spMkLst>
            <pc:docMk/>
            <pc:sldMk cId="2232453784" sldId="258"/>
            <ac:spMk id="5" creationId="{00000000-0000-0000-0000-000000000000}"/>
          </ac:spMkLst>
        </pc:spChg>
        <pc:spChg chg="mod">
          <ac:chgData name="瞬一 石塚" userId="abb381793c9e7215" providerId="LiveId" clId="{8F07DD42-2AEF-439D-975E-275553769C58}" dt="2026-04-21T16:18:26.147" v="0"/>
          <ac:spMkLst>
            <pc:docMk/>
            <pc:sldMk cId="2232453784" sldId="258"/>
            <ac:spMk id="6" creationId="{00000000-0000-0000-0000-000000000000}"/>
          </ac:spMkLst>
        </pc:spChg>
      </pc:sldChg>
      <pc:sldChg chg="modSp modNotes">
        <pc:chgData name="瞬一 石塚" userId="abb381793c9e7215" providerId="LiveId" clId="{8F07DD42-2AEF-439D-975E-275553769C58}" dt="2026-04-21T16:18:26.147" v="0"/>
        <pc:sldMkLst>
          <pc:docMk/>
          <pc:sldMk cId="3751416964" sldId="260"/>
        </pc:sldMkLst>
        <pc:spChg chg="mod">
          <ac:chgData name="瞬一 石塚" userId="abb381793c9e7215" providerId="LiveId" clId="{8F07DD42-2AEF-439D-975E-275553769C58}" dt="2026-04-21T16:18:26.147" v="0"/>
          <ac:spMkLst>
            <pc:docMk/>
            <pc:sldMk cId="3751416964" sldId="260"/>
            <ac:spMk id="2" creationId="{00000000-0000-0000-0000-000000000000}"/>
          </ac:spMkLst>
        </pc:spChg>
        <pc:spChg chg="mod">
          <ac:chgData name="瞬一 石塚" userId="abb381793c9e7215" providerId="LiveId" clId="{8F07DD42-2AEF-439D-975E-275553769C58}" dt="2026-04-21T16:18:26.147" v="0"/>
          <ac:spMkLst>
            <pc:docMk/>
            <pc:sldMk cId="3751416964" sldId="260"/>
            <ac:spMk id="3" creationId="{00000000-0000-0000-0000-000000000000}"/>
          </ac:spMkLst>
        </pc:spChg>
      </pc:sldChg>
      <pc:sldChg chg="modSp">
        <pc:chgData name="瞬一 石塚" userId="abb381793c9e7215" providerId="LiveId" clId="{8F07DD42-2AEF-439D-975E-275553769C58}" dt="2026-04-21T16:18:26.147" v="0"/>
        <pc:sldMkLst>
          <pc:docMk/>
          <pc:sldMk cId="3887973914" sldId="261"/>
        </pc:sldMkLst>
        <pc:spChg chg="mod">
          <ac:chgData name="瞬一 石塚" userId="abb381793c9e7215" providerId="LiveId" clId="{8F07DD42-2AEF-439D-975E-275553769C58}" dt="2026-04-21T16:18:26.147" v="0"/>
          <ac:spMkLst>
            <pc:docMk/>
            <pc:sldMk cId="3887973914" sldId="261"/>
            <ac:spMk id="2" creationId="{00000000-0000-0000-0000-000000000000}"/>
          </ac:spMkLst>
        </pc:spChg>
        <pc:spChg chg="mod">
          <ac:chgData name="瞬一 石塚" userId="abb381793c9e7215" providerId="LiveId" clId="{8F07DD42-2AEF-439D-975E-275553769C58}" dt="2026-04-21T16:18:26.147" v="0"/>
          <ac:spMkLst>
            <pc:docMk/>
            <pc:sldMk cId="3887973914" sldId="261"/>
            <ac:spMk id="4" creationId="{00000000-0000-0000-0000-000000000000}"/>
          </ac:spMkLst>
        </pc:spChg>
        <pc:spChg chg="mod">
          <ac:chgData name="瞬一 石塚" userId="abb381793c9e7215" providerId="LiveId" clId="{8F07DD42-2AEF-439D-975E-275553769C58}" dt="2026-04-21T16:18:26.147" v="0"/>
          <ac:spMkLst>
            <pc:docMk/>
            <pc:sldMk cId="3887973914" sldId="261"/>
            <ac:spMk id="5" creationId="{00000000-0000-0000-0000-000000000000}"/>
          </ac:spMkLst>
        </pc:spChg>
        <pc:spChg chg="mod">
          <ac:chgData name="瞬一 石塚" userId="abb381793c9e7215" providerId="LiveId" clId="{8F07DD42-2AEF-439D-975E-275553769C58}" dt="2026-04-21T16:18:26.147" v="0"/>
          <ac:spMkLst>
            <pc:docMk/>
            <pc:sldMk cId="3887973914" sldId="261"/>
            <ac:spMk id="7" creationId="{00000000-0000-0000-0000-000000000000}"/>
          </ac:spMkLst>
        </pc:spChg>
      </pc:sldChg>
      <pc:sldMasterChg chg="modSp modSldLayout">
        <pc:chgData name="瞬一 石塚" userId="abb381793c9e7215" providerId="LiveId" clId="{8F07DD42-2AEF-439D-975E-275553769C58}" dt="2026-04-21T16:18:26.147" v="0"/>
        <pc:sldMasterMkLst>
          <pc:docMk/>
          <pc:sldMasterMk cId="1617237797" sldId="2147483648"/>
        </pc:sldMasterMkLst>
        <pc:spChg chg="mod">
          <ac:chgData name="瞬一 石塚" userId="abb381793c9e7215" providerId="LiveId" clId="{8F07DD42-2AEF-439D-975E-275553769C58}" dt="2026-04-21T16:18:26.147" v="0"/>
          <ac:spMkLst>
            <pc:docMk/>
            <pc:sldMasterMk cId="1617237797" sldId="2147483648"/>
            <ac:spMk id="2" creationId="{00000000-0000-0000-0000-000000000000}"/>
          </ac:spMkLst>
        </pc:spChg>
        <pc:spChg chg="mod">
          <ac:chgData name="瞬一 石塚" userId="abb381793c9e7215" providerId="LiveId" clId="{8F07DD42-2AEF-439D-975E-275553769C58}" dt="2026-04-21T16:18:26.147" v="0"/>
          <ac:spMkLst>
            <pc:docMk/>
            <pc:sldMasterMk cId="1617237797" sldId="2147483648"/>
            <ac:spMk id="3" creationId="{00000000-0000-0000-0000-000000000000}"/>
          </ac:spMkLst>
        </pc:spChg>
        <pc:spChg chg="mod">
          <ac:chgData name="瞬一 石塚" userId="abb381793c9e7215" providerId="LiveId" clId="{8F07DD42-2AEF-439D-975E-275553769C58}" dt="2026-04-21T16:18:26.147" v="0"/>
          <ac:spMkLst>
            <pc:docMk/>
            <pc:sldMasterMk cId="1617237797" sldId="2147483648"/>
            <ac:spMk id="4" creationId="{00000000-0000-0000-0000-000000000000}"/>
          </ac:spMkLst>
        </pc:spChg>
        <pc:spChg chg="mod">
          <ac:chgData name="瞬一 石塚" userId="abb381793c9e7215" providerId="LiveId" clId="{8F07DD42-2AEF-439D-975E-275553769C58}" dt="2026-04-21T16:18:26.147" v="0"/>
          <ac:spMkLst>
            <pc:docMk/>
            <pc:sldMasterMk cId="1617237797" sldId="2147483648"/>
            <ac:spMk id="5" creationId="{00000000-0000-0000-0000-000000000000}"/>
          </ac:spMkLst>
        </pc:spChg>
        <pc:spChg chg="mod">
          <ac:chgData name="瞬一 石塚" userId="abb381793c9e7215" providerId="LiveId" clId="{8F07DD42-2AEF-439D-975E-275553769C58}" dt="2026-04-21T16:18:26.147" v="0"/>
          <ac:spMkLst>
            <pc:docMk/>
            <pc:sldMasterMk cId="1617237797" sldId="2147483648"/>
            <ac:spMk id="6" creationId="{00000000-0000-0000-0000-000000000000}"/>
          </ac:spMkLst>
        </pc:spChg>
        <pc:sldLayoutChg chg="modSp">
          <pc:chgData name="瞬一 石塚" userId="abb381793c9e7215" providerId="LiveId" clId="{8F07DD42-2AEF-439D-975E-275553769C58}" dt="2026-04-21T16:18:26.147" v="0"/>
          <pc:sldLayoutMkLst>
            <pc:docMk/>
            <pc:sldMasterMk cId="1617237797" sldId="2147483648"/>
            <pc:sldLayoutMk cId="3242092842" sldId="2147483649"/>
          </pc:sldLayoutMkLst>
          <pc:spChg chg="mod">
            <ac:chgData name="瞬一 石塚" userId="abb381793c9e7215" providerId="LiveId" clId="{8F07DD42-2AEF-439D-975E-275553769C58}" dt="2026-04-21T16:18:26.147" v="0"/>
            <ac:spMkLst>
              <pc:docMk/>
              <pc:sldMasterMk cId="1617237797" sldId="2147483648"/>
              <pc:sldLayoutMk cId="3242092842" sldId="2147483649"/>
              <ac:spMk id="2" creationId="{00000000-0000-0000-0000-000000000000}"/>
            </ac:spMkLst>
          </pc:spChg>
          <pc:spChg chg="mod">
            <ac:chgData name="瞬一 石塚" userId="abb381793c9e7215" providerId="LiveId" clId="{8F07DD42-2AEF-439D-975E-275553769C58}" dt="2026-04-21T16:18:26.147" v="0"/>
            <ac:spMkLst>
              <pc:docMk/>
              <pc:sldMasterMk cId="1617237797" sldId="2147483648"/>
              <pc:sldLayoutMk cId="3242092842" sldId="2147483649"/>
              <ac:spMk id="3" creationId="{00000000-0000-0000-0000-000000000000}"/>
            </ac:spMkLst>
          </pc:spChg>
        </pc:sldLayoutChg>
        <pc:sldLayoutChg chg="modSp">
          <pc:chgData name="瞬一 石塚" userId="abb381793c9e7215" providerId="LiveId" clId="{8F07DD42-2AEF-439D-975E-275553769C58}" dt="2026-04-21T16:18:26.147" v="0"/>
          <pc:sldLayoutMkLst>
            <pc:docMk/>
            <pc:sldMasterMk cId="1617237797" sldId="2147483648"/>
            <pc:sldLayoutMk cId="4095045605" sldId="2147483651"/>
          </pc:sldLayoutMkLst>
          <pc:spChg chg="mod">
            <ac:chgData name="瞬一 石塚" userId="abb381793c9e7215" providerId="LiveId" clId="{8F07DD42-2AEF-439D-975E-275553769C58}" dt="2026-04-21T16:18:26.147" v="0"/>
            <ac:spMkLst>
              <pc:docMk/>
              <pc:sldMasterMk cId="1617237797" sldId="2147483648"/>
              <pc:sldLayoutMk cId="4095045605" sldId="2147483651"/>
              <ac:spMk id="2" creationId="{00000000-0000-0000-0000-000000000000}"/>
            </ac:spMkLst>
          </pc:spChg>
          <pc:spChg chg="mod">
            <ac:chgData name="瞬一 石塚" userId="abb381793c9e7215" providerId="LiveId" clId="{8F07DD42-2AEF-439D-975E-275553769C58}" dt="2026-04-21T16:18:26.147" v="0"/>
            <ac:spMkLst>
              <pc:docMk/>
              <pc:sldMasterMk cId="1617237797" sldId="2147483648"/>
              <pc:sldLayoutMk cId="4095045605" sldId="2147483651"/>
              <ac:spMk id="3" creationId="{00000000-0000-0000-0000-000000000000}"/>
            </ac:spMkLst>
          </pc:spChg>
        </pc:sldLayoutChg>
        <pc:sldLayoutChg chg="modSp">
          <pc:chgData name="瞬一 石塚" userId="abb381793c9e7215" providerId="LiveId" clId="{8F07DD42-2AEF-439D-975E-275553769C58}" dt="2026-04-21T16:18:26.147" v="0"/>
          <pc:sldLayoutMkLst>
            <pc:docMk/>
            <pc:sldMasterMk cId="1617237797" sldId="2147483648"/>
            <pc:sldLayoutMk cId="1876888362" sldId="2147483652"/>
          </pc:sldLayoutMkLst>
          <pc:spChg chg="mod">
            <ac:chgData name="瞬一 石塚" userId="abb381793c9e7215" providerId="LiveId" clId="{8F07DD42-2AEF-439D-975E-275553769C58}" dt="2026-04-21T16:18:26.147" v="0"/>
            <ac:spMkLst>
              <pc:docMk/>
              <pc:sldMasterMk cId="1617237797" sldId="2147483648"/>
              <pc:sldLayoutMk cId="1876888362" sldId="2147483652"/>
              <ac:spMk id="3" creationId="{00000000-0000-0000-0000-000000000000}"/>
            </ac:spMkLst>
          </pc:spChg>
          <pc:spChg chg="mod">
            <ac:chgData name="瞬一 石塚" userId="abb381793c9e7215" providerId="LiveId" clId="{8F07DD42-2AEF-439D-975E-275553769C58}" dt="2026-04-21T16:18:26.147" v="0"/>
            <ac:spMkLst>
              <pc:docMk/>
              <pc:sldMasterMk cId="1617237797" sldId="2147483648"/>
              <pc:sldLayoutMk cId="1876888362" sldId="2147483652"/>
              <ac:spMk id="4" creationId="{00000000-0000-0000-0000-000000000000}"/>
            </ac:spMkLst>
          </pc:spChg>
        </pc:sldLayoutChg>
        <pc:sldLayoutChg chg="modSp">
          <pc:chgData name="瞬一 石塚" userId="abb381793c9e7215" providerId="LiveId" clId="{8F07DD42-2AEF-439D-975E-275553769C58}" dt="2026-04-21T16:18:26.147" v="0"/>
          <pc:sldLayoutMkLst>
            <pc:docMk/>
            <pc:sldMasterMk cId="1617237797" sldId="2147483648"/>
            <pc:sldLayoutMk cId="722322164" sldId="2147483653"/>
          </pc:sldLayoutMkLst>
          <pc:spChg chg="mod">
            <ac:chgData name="瞬一 石塚" userId="abb381793c9e7215" providerId="LiveId" clId="{8F07DD42-2AEF-439D-975E-275553769C58}" dt="2026-04-21T16:18:26.147" v="0"/>
            <ac:spMkLst>
              <pc:docMk/>
              <pc:sldMasterMk cId="1617237797" sldId="2147483648"/>
              <pc:sldLayoutMk cId="722322164" sldId="2147483653"/>
              <ac:spMk id="3" creationId="{00000000-0000-0000-0000-000000000000}"/>
            </ac:spMkLst>
          </pc:spChg>
          <pc:spChg chg="mod">
            <ac:chgData name="瞬一 石塚" userId="abb381793c9e7215" providerId="LiveId" clId="{8F07DD42-2AEF-439D-975E-275553769C58}" dt="2026-04-21T16:18:26.147" v="0"/>
            <ac:spMkLst>
              <pc:docMk/>
              <pc:sldMasterMk cId="1617237797" sldId="2147483648"/>
              <pc:sldLayoutMk cId="722322164" sldId="2147483653"/>
              <ac:spMk id="4" creationId="{00000000-0000-0000-0000-000000000000}"/>
            </ac:spMkLst>
          </pc:spChg>
          <pc:spChg chg="mod">
            <ac:chgData name="瞬一 石塚" userId="abb381793c9e7215" providerId="LiveId" clId="{8F07DD42-2AEF-439D-975E-275553769C58}" dt="2026-04-21T16:18:26.147" v="0"/>
            <ac:spMkLst>
              <pc:docMk/>
              <pc:sldMasterMk cId="1617237797" sldId="2147483648"/>
              <pc:sldLayoutMk cId="722322164" sldId="2147483653"/>
              <ac:spMk id="5" creationId="{00000000-0000-0000-0000-000000000000}"/>
            </ac:spMkLst>
          </pc:spChg>
          <pc:spChg chg="mod">
            <ac:chgData name="瞬一 石塚" userId="abb381793c9e7215" providerId="LiveId" clId="{8F07DD42-2AEF-439D-975E-275553769C58}" dt="2026-04-21T16:18:26.147" v="0"/>
            <ac:spMkLst>
              <pc:docMk/>
              <pc:sldMasterMk cId="1617237797" sldId="2147483648"/>
              <pc:sldLayoutMk cId="722322164" sldId="2147483653"/>
              <ac:spMk id="6" creationId="{00000000-0000-0000-0000-000000000000}"/>
            </ac:spMkLst>
          </pc:spChg>
        </pc:sldLayoutChg>
        <pc:sldLayoutChg chg="modSp">
          <pc:chgData name="瞬一 石塚" userId="abb381793c9e7215" providerId="LiveId" clId="{8F07DD42-2AEF-439D-975E-275553769C58}" dt="2026-04-21T16:18:26.147" v="0"/>
          <pc:sldLayoutMkLst>
            <pc:docMk/>
            <pc:sldMasterMk cId="1617237797" sldId="2147483648"/>
            <pc:sldLayoutMk cId="4229044933" sldId="2147483656"/>
          </pc:sldLayoutMkLst>
          <pc:spChg chg="mod">
            <ac:chgData name="瞬一 石塚" userId="abb381793c9e7215" providerId="LiveId" clId="{8F07DD42-2AEF-439D-975E-275553769C58}" dt="2026-04-21T16:18:26.147" v="0"/>
            <ac:spMkLst>
              <pc:docMk/>
              <pc:sldMasterMk cId="1617237797" sldId="2147483648"/>
              <pc:sldLayoutMk cId="4229044933" sldId="2147483656"/>
              <ac:spMk id="2" creationId="{00000000-0000-0000-0000-000000000000}"/>
            </ac:spMkLst>
          </pc:spChg>
          <pc:spChg chg="mod">
            <ac:chgData name="瞬一 石塚" userId="abb381793c9e7215" providerId="LiveId" clId="{8F07DD42-2AEF-439D-975E-275553769C58}" dt="2026-04-21T16:18:26.147" v="0"/>
            <ac:spMkLst>
              <pc:docMk/>
              <pc:sldMasterMk cId="1617237797" sldId="2147483648"/>
              <pc:sldLayoutMk cId="4229044933" sldId="2147483656"/>
              <ac:spMk id="3" creationId="{00000000-0000-0000-0000-000000000000}"/>
            </ac:spMkLst>
          </pc:spChg>
          <pc:spChg chg="mod">
            <ac:chgData name="瞬一 石塚" userId="abb381793c9e7215" providerId="LiveId" clId="{8F07DD42-2AEF-439D-975E-275553769C58}" dt="2026-04-21T16:18:26.147" v="0"/>
            <ac:spMkLst>
              <pc:docMk/>
              <pc:sldMasterMk cId="1617237797" sldId="2147483648"/>
              <pc:sldLayoutMk cId="4229044933" sldId="2147483656"/>
              <ac:spMk id="4" creationId="{00000000-0000-0000-0000-000000000000}"/>
            </ac:spMkLst>
          </pc:spChg>
        </pc:sldLayoutChg>
        <pc:sldLayoutChg chg="modSp">
          <pc:chgData name="瞬一 石塚" userId="abb381793c9e7215" providerId="LiveId" clId="{8F07DD42-2AEF-439D-975E-275553769C58}" dt="2026-04-21T16:18:26.147" v="0"/>
          <pc:sldLayoutMkLst>
            <pc:docMk/>
            <pc:sldMasterMk cId="1617237797" sldId="2147483648"/>
            <pc:sldLayoutMk cId="373089559" sldId="2147483657"/>
          </pc:sldLayoutMkLst>
          <pc:spChg chg="mod">
            <ac:chgData name="瞬一 石塚" userId="abb381793c9e7215" providerId="LiveId" clId="{8F07DD42-2AEF-439D-975E-275553769C58}" dt="2026-04-21T16:18:26.147" v="0"/>
            <ac:spMkLst>
              <pc:docMk/>
              <pc:sldMasterMk cId="1617237797" sldId="2147483648"/>
              <pc:sldLayoutMk cId="373089559" sldId="2147483657"/>
              <ac:spMk id="2" creationId="{00000000-0000-0000-0000-000000000000}"/>
            </ac:spMkLst>
          </pc:spChg>
          <pc:spChg chg="mod">
            <ac:chgData name="瞬一 石塚" userId="abb381793c9e7215" providerId="LiveId" clId="{8F07DD42-2AEF-439D-975E-275553769C58}" dt="2026-04-21T16:18:26.147" v="0"/>
            <ac:spMkLst>
              <pc:docMk/>
              <pc:sldMasterMk cId="1617237797" sldId="2147483648"/>
              <pc:sldLayoutMk cId="373089559" sldId="2147483657"/>
              <ac:spMk id="3" creationId="{00000000-0000-0000-0000-000000000000}"/>
            </ac:spMkLst>
          </pc:spChg>
          <pc:spChg chg="mod">
            <ac:chgData name="瞬一 石塚" userId="abb381793c9e7215" providerId="LiveId" clId="{8F07DD42-2AEF-439D-975E-275553769C58}" dt="2026-04-21T16:18:26.147" v="0"/>
            <ac:spMkLst>
              <pc:docMk/>
              <pc:sldMasterMk cId="1617237797" sldId="2147483648"/>
              <pc:sldLayoutMk cId="373089559" sldId="2147483657"/>
              <ac:spMk id="4" creationId="{00000000-0000-0000-0000-000000000000}"/>
            </ac:spMkLst>
          </pc:spChg>
        </pc:sldLayoutChg>
        <pc:sldLayoutChg chg="modSp">
          <pc:chgData name="瞬一 石塚" userId="abb381793c9e7215" providerId="LiveId" clId="{8F07DD42-2AEF-439D-975E-275553769C58}" dt="2026-04-21T16:18:26.147" v="0"/>
          <pc:sldLayoutMkLst>
            <pc:docMk/>
            <pc:sldMasterMk cId="1617237797" sldId="2147483648"/>
            <pc:sldLayoutMk cId="2573454069" sldId="2147483659"/>
          </pc:sldLayoutMkLst>
          <pc:spChg chg="mod">
            <ac:chgData name="瞬一 石塚" userId="abb381793c9e7215" providerId="LiveId" clId="{8F07DD42-2AEF-439D-975E-275553769C58}" dt="2026-04-21T16:18:26.147" v="0"/>
            <ac:spMkLst>
              <pc:docMk/>
              <pc:sldMasterMk cId="1617237797" sldId="2147483648"/>
              <pc:sldLayoutMk cId="2573454069" sldId="2147483659"/>
              <ac:spMk id="2" creationId="{00000000-0000-0000-0000-000000000000}"/>
            </ac:spMkLst>
          </pc:spChg>
          <pc:spChg chg="mod">
            <ac:chgData name="瞬一 石塚" userId="abb381793c9e7215" providerId="LiveId" clId="{8F07DD42-2AEF-439D-975E-275553769C58}" dt="2026-04-21T16:18:26.147" v="0"/>
            <ac:spMkLst>
              <pc:docMk/>
              <pc:sldMasterMk cId="1617237797" sldId="2147483648"/>
              <pc:sldLayoutMk cId="2573454069" sldId="2147483659"/>
              <ac:spMk id="3" creationId="{00000000-0000-0000-0000-000000000000}"/>
            </ac:spMkLst>
          </pc:spChg>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en-US"/>
          </a:p>
        </p:txBody>
      </p:sp>
      <p:sp>
        <p:nvSpPr>
          <p:cNvPr id="3" name="日付プレースホルダー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C1E6D94-B8CC-4E4C-A1D7-7E19E332420B}" type="datetimeFigureOut">
              <a:rPr kumimoji="1" lang="en-US" smtClean="0"/>
              <a:t>4/22/2026</a:t>
            </a:fld>
            <a:endParaRPr kumimoji="1" lang="en-US"/>
          </a:p>
        </p:txBody>
      </p:sp>
      <p:sp>
        <p:nvSpPr>
          <p:cNvPr id="4" name="スライド イメージ プレースホルダー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ノート プレースホルダー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en-US"/>
          </a:p>
        </p:txBody>
      </p:sp>
      <p:sp>
        <p:nvSpPr>
          <p:cNvPr id="6" name="フッター プレースホルダー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en-US"/>
          </a:p>
        </p:txBody>
      </p:sp>
      <p:sp>
        <p:nvSpPr>
          <p:cNvPr id="7" name="スライド番号プレースホルダー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0B70F08-5E82-46AC-A554-53BC88D575DE}" type="slidenum">
              <a:rPr kumimoji="1" lang="en-US" smtClean="0"/>
              <a:t>‹#›</a:t>
            </a:fld>
            <a:endParaRPr kumimoji="1" lang="en-US"/>
          </a:p>
        </p:txBody>
      </p:sp>
    </p:spTree>
    <p:extLst>
      <p:ext uri="{BB962C8B-B14F-4D97-AF65-F5344CB8AC3E}">
        <p14:creationId xmlns:p14="http://schemas.microsoft.com/office/powerpoint/2010/main" val="352391722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81000" y="685800"/>
            <a:ext cx="6096000" cy="3429000"/>
          </a:xfrm>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38FA6042-16EB-484D-8C57-5BE6E3C30C73}" type="slidenum">
              <a:rPr kumimoji="1" lang="ja-JP" altLang="en-US" smtClean="0"/>
              <a:t>3</a:t>
            </a:fld>
            <a:endParaRPr kumimoji="1" lang="ja-JP" altLang="en-US"/>
          </a:p>
        </p:txBody>
      </p:sp>
    </p:spTree>
    <p:extLst>
      <p:ext uri="{BB962C8B-B14F-4D97-AF65-F5344CB8AC3E}">
        <p14:creationId xmlns:p14="http://schemas.microsoft.com/office/powerpoint/2010/main" val="9767613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0" y="2130426"/>
            <a:ext cx="103632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2026/4/22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32420928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2026/4/22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2018481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0" y="274639"/>
            <a:ext cx="27432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09600" y="274639"/>
            <a:ext cx="80264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2026/4/22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25734540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2026/4/22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5587563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1"/>
            <a:ext cx="103632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2026/4/22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40950456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83BFA619-4185-4D57-8FD7-5FA0132CA328}" type="datetimeFigureOut">
              <a:rPr kumimoji="1" lang="ja-JP" altLang="en-US" smtClean="0"/>
              <a:pPr/>
              <a:t>2026/4/22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18768883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83BFA619-4185-4D57-8FD7-5FA0132CA328}" type="datetimeFigureOut">
              <a:rPr kumimoji="1" lang="ja-JP" altLang="en-US" smtClean="0"/>
              <a:pPr/>
              <a:t>2026/4/22</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7223221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83BFA619-4185-4D57-8FD7-5FA0132CA328}" type="datetimeFigureOut">
              <a:rPr kumimoji="1" lang="ja-JP" altLang="en-US" smtClean="0"/>
              <a:pPr/>
              <a:t>2026/4/22</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31928410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3BFA619-4185-4D57-8FD7-5FA0132CA328}" type="datetimeFigureOut">
              <a:rPr kumimoji="1" lang="ja-JP" altLang="en-US" smtClean="0"/>
              <a:pPr/>
              <a:t>2026/4/22</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35829090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1" y="273050"/>
            <a:ext cx="4011084"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3BFA619-4185-4D57-8FD7-5FA0132CA328}" type="datetimeFigureOut">
              <a:rPr kumimoji="1" lang="ja-JP" altLang="en-US" smtClean="0"/>
              <a:pPr/>
              <a:t>2026/4/22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42290449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0"/>
            <a:ext cx="73152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3BFA619-4185-4D57-8FD7-5FA0132CA328}" type="datetimeFigureOut">
              <a:rPr kumimoji="1" lang="ja-JP" altLang="en-US" smtClean="0"/>
              <a:pPr/>
              <a:t>2026/4/22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3730895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BFA619-4185-4D57-8FD7-5FA0132CA328}" type="datetimeFigureOut">
              <a:rPr kumimoji="1" lang="ja-JP" altLang="en-US" smtClean="0"/>
              <a:pPr/>
              <a:t>2026/4/22</a:t>
            </a:fld>
            <a:endParaRPr kumimoji="1" lang="ja-JP" altLang="en-US"/>
          </a:p>
        </p:txBody>
      </p:sp>
      <p:sp>
        <p:nvSpPr>
          <p:cNvPr id="5" name="フッター プレースホルダー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16172377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2135560" y="2780929"/>
            <a:ext cx="8278688" cy="1470025"/>
          </a:xfrm>
        </p:spPr>
        <p:txBody>
          <a:bodyPr>
            <a:noAutofit/>
          </a:bodyPr>
          <a:lstStyle/>
          <a:p>
            <a:r>
              <a:rPr lang="ja-JP" altLang="en-US" sz="2800" dirty="0">
                <a:solidFill>
                  <a:schemeClr val="bg1"/>
                </a:solidFill>
                <a:latin typeface="+mn-ea"/>
                <a:ea typeface="+mn-ea"/>
              </a:rPr>
              <a:t>この研究発表の内容に関する利益相反事項は，</a:t>
            </a:r>
            <a:br>
              <a:rPr lang="en-US" altLang="ja-JP" sz="2800" dirty="0">
                <a:solidFill>
                  <a:schemeClr val="bg1"/>
                </a:solidFill>
                <a:latin typeface="+mn-ea"/>
                <a:ea typeface="+mn-ea"/>
              </a:rPr>
            </a:br>
            <a:br>
              <a:rPr lang="en-US" altLang="ja-JP" sz="2800" dirty="0">
                <a:solidFill>
                  <a:schemeClr val="bg1"/>
                </a:solidFill>
                <a:latin typeface="+mn-ea"/>
                <a:ea typeface="+mn-ea"/>
              </a:rPr>
            </a:br>
            <a:r>
              <a:rPr lang="ja-JP" altLang="en-US" sz="2800" dirty="0">
                <a:solidFill>
                  <a:srgbClr val="FFFF00"/>
                </a:solidFill>
                <a:latin typeface="+mn-ea"/>
                <a:ea typeface="+mn-ea"/>
              </a:rPr>
              <a:t>☑ 　</a:t>
            </a:r>
            <a:r>
              <a:rPr lang="ja-JP" altLang="en-US" sz="2800" dirty="0">
                <a:solidFill>
                  <a:schemeClr val="bg1"/>
                </a:solidFill>
                <a:latin typeface="+mn-ea"/>
                <a:ea typeface="+mn-ea"/>
              </a:rPr>
              <a:t>ありません</a:t>
            </a:r>
            <a:br>
              <a:rPr lang="ja-JP" altLang="en-US" sz="3200" dirty="0">
                <a:solidFill>
                  <a:srgbClr val="FFFF00"/>
                </a:solidFill>
                <a:latin typeface="+mn-ea"/>
                <a:ea typeface="+mn-ea"/>
              </a:rPr>
            </a:br>
            <a:endParaRPr lang="ja-JP" altLang="en-US" sz="3200" dirty="0">
              <a:latin typeface="+mn-ea"/>
              <a:ea typeface="+mn-ea"/>
            </a:endParaRPr>
          </a:p>
        </p:txBody>
      </p:sp>
      <p:sp>
        <p:nvSpPr>
          <p:cNvPr id="4" name="サブタイトル 2"/>
          <p:cNvSpPr>
            <a:spLocks noGrp="1"/>
          </p:cNvSpPr>
          <p:nvPr>
            <p:ph type="subTitle" idx="1"/>
          </p:nvPr>
        </p:nvSpPr>
        <p:spPr>
          <a:xfrm>
            <a:off x="6843657" y="5661248"/>
            <a:ext cx="3696072" cy="974540"/>
          </a:xfrm>
        </p:spPr>
        <p:txBody>
          <a:bodyPr>
            <a:noAutofit/>
          </a:bodyPr>
          <a:lstStyle/>
          <a:p>
            <a:pPr algn="l"/>
            <a:r>
              <a:rPr lang="ja-JP" altLang="en-US" sz="16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公益社団法人</a:t>
            </a:r>
            <a:endParaRPr lang="en-US" altLang="ja-JP" sz="16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pPr algn="l"/>
            <a:r>
              <a:rPr lang="ja-JP" altLang="en-US"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日本放射線技術学会（</a:t>
            </a:r>
            <a:r>
              <a:rPr lang="en-US" altLang="ja-JP"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JSRT</a:t>
            </a:r>
            <a:r>
              <a:rPr lang="ja-JP" altLang="en-US"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pPr algn="l"/>
            <a:r>
              <a:rPr lang="ja-JP" altLang="en-US"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第</a:t>
            </a:r>
            <a:r>
              <a:rPr lang="en-US" altLang="ja-JP"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54</a:t>
            </a:r>
            <a:r>
              <a:rPr lang="ja-JP" altLang="en-US"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回秋季学術大会</a:t>
            </a:r>
          </a:p>
        </p:txBody>
      </p:sp>
    </p:spTree>
    <p:extLst>
      <p:ext uri="{BB962C8B-B14F-4D97-AF65-F5344CB8AC3E}">
        <p14:creationId xmlns:p14="http://schemas.microsoft.com/office/powerpoint/2010/main" val="30107718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2303240" y="3140968"/>
            <a:ext cx="7704856" cy="2220118"/>
          </a:xfrm>
          <a:prstGeom prst="rect">
            <a:avLst/>
          </a:prstGeom>
          <a:ln>
            <a:solidFill>
              <a:schemeClr val="accent1"/>
            </a:solidFill>
          </a:ln>
        </p:spPr>
        <p:style>
          <a:lnRef idx="2">
            <a:schemeClr val="accent6"/>
          </a:lnRef>
          <a:fillRef idx="1">
            <a:schemeClr val="lt1"/>
          </a:fillRef>
          <a:effectRef idx="0">
            <a:schemeClr val="accent6"/>
          </a:effectRef>
          <a:fontRef idx="minor">
            <a:schemeClr val="dk1"/>
          </a:fontRef>
        </p:style>
        <p:txBody>
          <a:bodyPr/>
          <a:lstStyle/>
          <a:p>
            <a:r>
              <a:rPr lang="ja-JP" altLang="en-US" sz="2000" dirty="0">
                <a:solidFill>
                  <a:schemeClr val="bg1">
                    <a:lumMod val="50000"/>
                  </a:schemeClr>
                </a:solidFill>
                <a:latin typeface="+mj-ea"/>
                <a:ea typeface="+mj-ea"/>
              </a:rPr>
              <a:t>例</a:t>
            </a:r>
            <a:endParaRPr lang="en-US" altLang="ja-JP" sz="2000" dirty="0">
              <a:solidFill>
                <a:schemeClr val="bg1">
                  <a:lumMod val="50000"/>
                </a:schemeClr>
              </a:solidFill>
              <a:latin typeface="+mj-ea"/>
              <a:ea typeface="+mj-ea"/>
            </a:endParaRPr>
          </a:p>
          <a:p>
            <a:r>
              <a:rPr lang="ja-JP" altLang="en-US" sz="2000" dirty="0">
                <a:solidFill>
                  <a:schemeClr val="bg1">
                    <a:lumMod val="50000"/>
                  </a:schemeClr>
                </a:solidFill>
                <a:latin typeface="+mj-ea"/>
                <a:ea typeface="+mj-ea"/>
              </a:rPr>
              <a:t>　本研究（の一部）はＸＸＸＸＸ（助成金</a:t>
            </a:r>
            <a:r>
              <a:rPr lang="en-US" altLang="ja-JP" sz="2000" dirty="0">
                <a:solidFill>
                  <a:schemeClr val="bg1">
                    <a:lumMod val="50000"/>
                  </a:schemeClr>
                </a:solidFill>
                <a:latin typeface="+mj-ea"/>
                <a:ea typeface="+mj-ea"/>
              </a:rPr>
              <a:t>No. </a:t>
            </a:r>
            <a:r>
              <a:rPr lang="en-US" altLang="ja-JP" sz="2000" dirty="0" err="1">
                <a:solidFill>
                  <a:schemeClr val="bg1">
                    <a:lumMod val="50000"/>
                  </a:schemeClr>
                </a:solidFill>
                <a:latin typeface="+mj-ea"/>
                <a:ea typeface="+mj-ea"/>
              </a:rPr>
              <a:t>xxxxxxx</a:t>
            </a:r>
            <a:r>
              <a:rPr lang="ja-JP" altLang="en-US" sz="2000" dirty="0">
                <a:solidFill>
                  <a:schemeClr val="bg1">
                    <a:lumMod val="50000"/>
                  </a:schemeClr>
                </a:solidFill>
                <a:latin typeface="+mj-ea"/>
                <a:ea typeface="+mj-ea"/>
              </a:rPr>
              <a:t>）の支援を受けた．</a:t>
            </a:r>
            <a:endParaRPr lang="en-US" altLang="ja-JP" sz="2000" dirty="0">
              <a:solidFill>
                <a:schemeClr val="bg1">
                  <a:lumMod val="50000"/>
                </a:schemeClr>
              </a:solidFill>
              <a:latin typeface="+mj-ea"/>
              <a:ea typeface="+mj-ea"/>
            </a:endParaRPr>
          </a:p>
          <a:p>
            <a:endParaRPr lang="en-US" altLang="ja-JP" sz="2000" dirty="0">
              <a:solidFill>
                <a:schemeClr val="bg1">
                  <a:lumMod val="50000"/>
                </a:schemeClr>
              </a:solidFill>
              <a:latin typeface="+mj-ea"/>
              <a:ea typeface="+mj-ea"/>
            </a:endParaRPr>
          </a:p>
          <a:p>
            <a:r>
              <a:rPr lang="ja-JP" altLang="en-US" sz="2000" dirty="0">
                <a:solidFill>
                  <a:schemeClr val="bg1">
                    <a:lumMod val="50000"/>
                  </a:schemeClr>
                </a:solidFill>
                <a:latin typeface="+mj-ea"/>
                <a:ea typeface="+mj-ea"/>
              </a:rPr>
              <a:t>　著者ＡＡとＢＢは，ＸＸＸＸＸ（企業名）に属する社員である</a:t>
            </a:r>
            <a:r>
              <a:rPr lang="en-US" altLang="ja-JP" sz="2000" dirty="0">
                <a:solidFill>
                  <a:schemeClr val="bg1">
                    <a:lumMod val="50000"/>
                  </a:schemeClr>
                </a:solidFill>
                <a:latin typeface="+mj-ea"/>
                <a:ea typeface="+mj-ea"/>
              </a:rPr>
              <a:t>.  </a:t>
            </a:r>
          </a:p>
          <a:p>
            <a:endParaRPr lang="en-US" altLang="ja-JP" sz="2000" dirty="0">
              <a:solidFill>
                <a:schemeClr val="bg1">
                  <a:lumMod val="50000"/>
                </a:schemeClr>
              </a:solidFill>
              <a:latin typeface="+mj-ea"/>
              <a:ea typeface="+mj-ea"/>
            </a:endParaRPr>
          </a:p>
          <a:p>
            <a:r>
              <a:rPr lang="ja-JP" altLang="en-US" sz="2000" dirty="0">
                <a:solidFill>
                  <a:schemeClr val="bg1">
                    <a:lumMod val="50000"/>
                  </a:schemeClr>
                </a:solidFill>
                <a:latin typeface="+mj-ea"/>
                <a:ea typeface="+mj-ea"/>
              </a:rPr>
              <a:t>　使用した装置（　　）は，ＸＸＸＸＸ（企業名）から提供されたものである．</a:t>
            </a:r>
            <a:endParaRPr lang="en-US" altLang="ja-JP" sz="2000" dirty="0">
              <a:solidFill>
                <a:schemeClr val="bg1">
                  <a:lumMod val="50000"/>
                </a:schemeClr>
              </a:solidFill>
              <a:latin typeface="+mj-ea"/>
              <a:ea typeface="+mj-ea"/>
            </a:endParaRPr>
          </a:p>
        </p:txBody>
      </p:sp>
      <p:sp>
        <p:nvSpPr>
          <p:cNvPr id="2" name="タイトル 1"/>
          <p:cNvSpPr>
            <a:spLocks noGrp="1"/>
          </p:cNvSpPr>
          <p:nvPr>
            <p:ph type="ctrTitle"/>
          </p:nvPr>
        </p:nvSpPr>
        <p:spPr>
          <a:xfrm>
            <a:off x="2135560" y="1556793"/>
            <a:ext cx="8278688" cy="1470025"/>
          </a:xfrm>
        </p:spPr>
        <p:txBody>
          <a:bodyPr>
            <a:noAutofit/>
          </a:bodyPr>
          <a:lstStyle/>
          <a:p>
            <a:r>
              <a:rPr lang="ja-JP" altLang="en-US" sz="2800" dirty="0">
                <a:solidFill>
                  <a:schemeClr val="bg1"/>
                </a:solidFill>
                <a:latin typeface="+mj-ea"/>
              </a:rPr>
              <a:t>この研究発表の内容に関する利益相反事項は，</a:t>
            </a:r>
            <a:br>
              <a:rPr lang="en-US" altLang="ja-JP" sz="2800" dirty="0">
                <a:solidFill>
                  <a:schemeClr val="bg1"/>
                </a:solidFill>
                <a:latin typeface="+mj-ea"/>
              </a:rPr>
            </a:br>
            <a:br>
              <a:rPr lang="en-US" altLang="ja-JP" sz="2800" dirty="0">
                <a:solidFill>
                  <a:schemeClr val="bg1"/>
                </a:solidFill>
                <a:latin typeface="+mj-ea"/>
              </a:rPr>
            </a:br>
            <a:r>
              <a:rPr lang="ja-JP" altLang="en-US" sz="2800" dirty="0">
                <a:solidFill>
                  <a:srgbClr val="FFFF00"/>
                </a:solidFill>
                <a:latin typeface="+mj-ea"/>
              </a:rPr>
              <a:t>☑ 　</a:t>
            </a:r>
            <a:r>
              <a:rPr lang="ja-JP" altLang="en-US" sz="2800" dirty="0">
                <a:solidFill>
                  <a:schemeClr val="bg1"/>
                </a:solidFill>
                <a:latin typeface="+mj-ea"/>
              </a:rPr>
              <a:t>あります</a:t>
            </a:r>
            <a:br>
              <a:rPr lang="ja-JP" altLang="en-US" sz="3200" dirty="0">
                <a:solidFill>
                  <a:srgbClr val="FFFF00"/>
                </a:solidFill>
                <a:latin typeface="+mj-ea"/>
              </a:rPr>
            </a:br>
            <a:endParaRPr lang="ja-JP" altLang="en-US" sz="3200" dirty="0">
              <a:latin typeface="+mj-ea"/>
            </a:endParaRPr>
          </a:p>
        </p:txBody>
      </p:sp>
      <p:sp>
        <p:nvSpPr>
          <p:cNvPr id="3" name="サブタイトル 2"/>
          <p:cNvSpPr>
            <a:spLocks noGrp="1"/>
          </p:cNvSpPr>
          <p:nvPr>
            <p:ph type="subTitle" idx="1"/>
          </p:nvPr>
        </p:nvSpPr>
        <p:spPr>
          <a:xfrm>
            <a:off x="6843657" y="5661248"/>
            <a:ext cx="3696072" cy="974540"/>
          </a:xfrm>
        </p:spPr>
        <p:txBody>
          <a:bodyPr>
            <a:noAutofit/>
          </a:bodyPr>
          <a:lstStyle/>
          <a:p>
            <a:pPr algn="l"/>
            <a:r>
              <a:rPr lang="ja-JP" altLang="en-US" sz="16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公益社団法人</a:t>
            </a:r>
            <a:endParaRPr lang="en-US" altLang="ja-JP" sz="16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pPr algn="l"/>
            <a:r>
              <a:rPr lang="ja-JP" altLang="en-US"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日本放射線技術学会（</a:t>
            </a:r>
            <a:r>
              <a:rPr lang="en-US" altLang="ja-JP"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JSRT</a:t>
            </a:r>
            <a:r>
              <a:rPr lang="ja-JP" altLang="en-US"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pPr algn="l"/>
            <a:r>
              <a:rPr lang="ja-JP" altLang="en-US"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第</a:t>
            </a:r>
            <a:r>
              <a:rPr lang="en-US" altLang="ja-JP"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54</a:t>
            </a:r>
            <a:r>
              <a:rPr lang="ja-JP" altLang="en-US"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回秋季学術大会</a:t>
            </a:r>
          </a:p>
        </p:txBody>
      </p:sp>
      <p:sp>
        <p:nvSpPr>
          <p:cNvPr id="6" name="角丸四角形吹き出し 5"/>
          <p:cNvSpPr/>
          <p:nvPr/>
        </p:nvSpPr>
        <p:spPr>
          <a:xfrm>
            <a:off x="7248128" y="1405944"/>
            <a:ext cx="3312368" cy="2016224"/>
          </a:xfrm>
          <a:prstGeom prst="wedgeRoundRectCallout">
            <a:avLst>
              <a:gd name="adj1" fmla="val -78920"/>
              <a:gd name="adj2" fmla="val 77936"/>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latin typeface="+mj-ea"/>
                <a:ea typeface="+mj-ea"/>
              </a:rPr>
              <a:t>演者ならびに共同研究者の全員について，この研究に対する利益相反の内容を簡潔に書いてください．</a:t>
            </a:r>
            <a:endParaRPr lang="en-US" altLang="ja-JP" sz="1600" dirty="0">
              <a:latin typeface="+mj-ea"/>
              <a:ea typeface="+mj-ea"/>
            </a:endParaRPr>
          </a:p>
          <a:p>
            <a:pPr>
              <a:spcBef>
                <a:spcPts val="1200"/>
              </a:spcBef>
            </a:pPr>
            <a:r>
              <a:rPr lang="ja-JP" altLang="en-US" sz="1600" dirty="0">
                <a:latin typeface="+mj-ea"/>
                <a:ea typeface="+mj-ea"/>
              </a:rPr>
              <a:t>社員である企業・団体等の名称，研究費を受け取っている事実などを氏名を特定して書いてください．</a:t>
            </a:r>
          </a:p>
        </p:txBody>
      </p:sp>
    </p:spTree>
    <p:extLst>
      <p:ext uri="{BB962C8B-B14F-4D97-AF65-F5344CB8AC3E}">
        <p14:creationId xmlns:p14="http://schemas.microsoft.com/office/powerpoint/2010/main" val="22324537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991544" y="2060848"/>
            <a:ext cx="8278688" cy="2448272"/>
          </a:xfrm>
        </p:spPr>
        <p:txBody>
          <a:bodyPr>
            <a:noAutofit/>
          </a:bodyPr>
          <a:lstStyle/>
          <a:p>
            <a:r>
              <a:rPr lang="en-US" altLang="ja-JP" sz="4000" dirty="0">
                <a:solidFill>
                  <a:srgbClr val="FFFF00"/>
                </a:solidFill>
                <a:latin typeface="Arial Unicode MS" pitchFamily="50" charset="-128"/>
                <a:ea typeface="Arial Unicode MS" pitchFamily="50" charset="-128"/>
                <a:cs typeface="Arial Unicode MS" pitchFamily="50" charset="-128"/>
              </a:rPr>
              <a:t>Disclosure</a:t>
            </a:r>
            <a:r>
              <a:rPr lang="ja-JP" altLang="en-US" sz="4000" dirty="0">
                <a:solidFill>
                  <a:srgbClr val="FFFF00"/>
                </a:solidFill>
                <a:latin typeface="Arial Unicode MS" pitchFamily="50" charset="-128"/>
                <a:ea typeface="Arial Unicode MS" pitchFamily="50" charset="-128"/>
                <a:cs typeface="Arial Unicode MS" pitchFamily="50" charset="-128"/>
              </a:rPr>
              <a:t> </a:t>
            </a:r>
            <a:r>
              <a:rPr lang="en-US" altLang="ja-JP" sz="4000" dirty="0">
                <a:solidFill>
                  <a:srgbClr val="FFFF00"/>
                </a:solidFill>
                <a:latin typeface="Arial Unicode MS" pitchFamily="50" charset="-128"/>
                <a:ea typeface="Arial Unicode MS" pitchFamily="50" charset="-128"/>
                <a:cs typeface="Arial Unicode MS" pitchFamily="50" charset="-128"/>
              </a:rPr>
              <a:t>of conflict of interest  </a:t>
            </a:r>
            <a:br>
              <a:rPr lang="en-US" altLang="ja-JP" sz="2400" dirty="0">
                <a:solidFill>
                  <a:schemeClr val="bg1"/>
                </a:solidFill>
                <a:latin typeface="Arial Unicode MS" pitchFamily="50" charset="-128"/>
                <a:ea typeface="Arial Unicode MS" pitchFamily="50" charset="-128"/>
                <a:cs typeface="Arial Unicode MS" pitchFamily="50" charset="-128"/>
              </a:rPr>
            </a:br>
            <a:br>
              <a:rPr lang="en-US" altLang="ja-JP" sz="2400" dirty="0">
                <a:solidFill>
                  <a:schemeClr val="bg1"/>
                </a:solidFill>
                <a:latin typeface="Arial Unicode MS" pitchFamily="50" charset="-128"/>
                <a:ea typeface="Arial Unicode MS" pitchFamily="50" charset="-128"/>
                <a:cs typeface="Arial Unicode MS" pitchFamily="50" charset="-128"/>
              </a:rPr>
            </a:br>
            <a:r>
              <a:rPr lang="en-US" altLang="ja-JP" sz="3200" dirty="0">
                <a:solidFill>
                  <a:schemeClr val="bg1"/>
                </a:solidFill>
                <a:latin typeface="Arial Unicode MS" pitchFamily="50" charset="-128"/>
                <a:ea typeface="Arial Unicode MS" pitchFamily="50" charset="-128"/>
                <a:cs typeface="Arial Unicode MS" pitchFamily="50" charset="-128"/>
              </a:rPr>
              <a:t>We have nothing to declare for this study.</a:t>
            </a:r>
            <a:endParaRPr lang="ja-JP" altLang="en-US" sz="3200" dirty="0">
              <a:latin typeface="Arial Unicode MS" pitchFamily="50" charset="-128"/>
              <a:ea typeface="Arial Unicode MS" pitchFamily="50" charset="-128"/>
              <a:cs typeface="Arial Unicode MS" pitchFamily="50" charset="-128"/>
            </a:endParaRPr>
          </a:p>
        </p:txBody>
      </p:sp>
      <p:sp>
        <p:nvSpPr>
          <p:cNvPr id="3" name="サブタイトル 2"/>
          <p:cNvSpPr>
            <a:spLocks noGrp="1"/>
          </p:cNvSpPr>
          <p:nvPr>
            <p:ph type="subTitle" idx="1"/>
          </p:nvPr>
        </p:nvSpPr>
        <p:spPr>
          <a:xfrm>
            <a:off x="3287689" y="5805264"/>
            <a:ext cx="7281301" cy="936104"/>
          </a:xfrm>
        </p:spPr>
        <p:txBody>
          <a:bodyPr>
            <a:noAutofit/>
          </a:bodyPr>
          <a:lstStyle/>
          <a:p>
            <a:pPr algn="r"/>
            <a:r>
              <a:rPr lang="en-US" altLang="ja-JP" sz="2400" dirty="0">
                <a:solidFill>
                  <a:schemeClr val="bg1"/>
                </a:solidFill>
                <a:latin typeface="Arial Unicode MS" pitchFamily="50" charset="-128"/>
                <a:ea typeface="Arial Unicode MS" pitchFamily="50" charset="-128"/>
                <a:cs typeface="Arial Unicode MS" pitchFamily="50" charset="-128"/>
              </a:rPr>
              <a:t>the 54rd Autumn Scientific Congress of the JSRT </a:t>
            </a:r>
          </a:p>
          <a:p>
            <a:pPr algn="r"/>
            <a:r>
              <a:rPr lang="en-US" altLang="ja-JP" sz="2400" dirty="0">
                <a:solidFill>
                  <a:schemeClr val="bg1"/>
                </a:solidFill>
                <a:latin typeface="Arial Unicode MS" pitchFamily="50" charset="-128"/>
                <a:ea typeface="Arial Unicode MS" pitchFamily="50" charset="-128"/>
                <a:cs typeface="Arial Unicode MS" pitchFamily="50" charset="-128"/>
              </a:rPr>
              <a:t>Japanese Society of Radiological Technology</a:t>
            </a:r>
          </a:p>
          <a:p>
            <a:pPr algn="r"/>
            <a:endParaRPr lang="en-US" altLang="ja-JP" sz="2400" dirty="0">
              <a:solidFill>
                <a:schemeClr val="bg1"/>
              </a:solidFill>
              <a:latin typeface="Arial Unicode MS" pitchFamily="50" charset="-128"/>
              <a:ea typeface="Arial Unicode MS" pitchFamily="50" charset="-128"/>
              <a:cs typeface="Arial Unicode MS" pitchFamily="50" charset="-128"/>
            </a:endParaRPr>
          </a:p>
        </p:txBody>
      </p:sp>
    </p:spTree>
    <p:extLst>
      <p:ext uri="{BB962C8B-B14F-4D97-AF65-F5344CB8AC3E}">
        <p14:creationId xmlns:p14="http://schemas.microsoft.com/office/powerpoint/2010/main" val="37514169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919536" y="404664"/>
            <a:ext cx="8278688" cy="864096"/>
          </a:xfrm>
        </p:spPr>
        <p:txBody>
          <a:bodyPr>
            <a:noAutofit/>
          </a:bodyPr>
          <a:lstStyle/>
          <a:p>
            <a:r>
              <a:rPr lang="en-US" altLang="ja-JP" sz="4000" dirty="0">
                <a:solidFill>
                  <a:srgbClr val="FFFF00"/>
                </a:solidFill>
                <a:latin typeface="Arial Unicode MS" pitchFamily="50" charset="-128"/>
                <a:ea typeface="Arial Unicode MS" pitchFamily="50" charset="-128"/>
                <a:cs typeface="Arial Unicode MS" pitchFamily="50" charset="-128"/>
              </a:rPr>
              <a:t>Disclosure of conflict of interest  </a:t>
            </a:r>
            <a:endParaRPr lang="ja-JP" altLang="en-US" sz="4000" dirty="0">
              <a:latin typeface="Arial Unicode MS" pitchFamily="50" charset="-128"/>
              <a:ea typeface="Arial Unicode MS" pitchFamily="50" charset="-128"/>
              <a:cs typeface="Arial Unicode MS" pitchFamily="50" charset="-128"/>
            </a:endParaRPr>
          </a:p>
        </p:txBody>
      </p:sp>
      <p:sp>
        <p:nvSpPr>
          <p:cNvPr id="4" name="正方形/長方形 3"/>
          <p:cNvSpPr/>
          <p:nvPr/>
        </p:nvSpPr>
        <p:spPr>
          <a:xfrm>
            <a:off x="2278460" y="1340768"/>
            <a:ext cx="7560840" cy="4355778"/>
          </a:xfrm>
          <a:prstGeom prst="rect">
            <a:avLst/>
          </a:prstGeom>
          <a:ln>
            <a:solidFill>
              <a:schemeClr val="accent1"/>
            </a:solidFill>
          </a:ln>
        </p:spPr>
        <p:style>
          <a:lnRef idx="2">
            <a:schemeClr val="accent6"/>
          </a:lnRef>
          <a:fillRef idx="1">
            <a:schemeClr val="lt1"/>
          </a:fillRef>
          <a:effectRef idx="0">
            <a:schemeClr val="accent6"/>
          </a:effectRef>
          <a:fontRef idx="minor">
            <a:schemeClr val="dk1"/>
          </a:fontRef>
        </p:style>
        <p:txBody>
          <a:bodyPr/>
          <a:lstStyle/>
          <a:p>
            <a:pPr>
              <a:lnSpc>
                <a:spcPct val="150000"/>
              </a:lnSpc>
              <a:defRPr/>
            </a:pPr>
            <a:endParaRPr lang="ja-JP" altLang="en-US" sz="2000" dirty="0">
              <a:latin typeface="Arial Unicode MS" pitchFamily="50" charset="-128"/>
              <a:ea typeface="Arial Unicode MS" pitchFamily="50" charset="-128"/>
              <a:cs typeface="Arial Unicode MS" pitchFamily="50" charset="-128"/>
            </a:endParaRPr>
          </a:p>
        </p:txBody>
      </p:sp>
      <p:sp>
        <p:nvSpPr>
          <p:cNvPr id="5" name="サブタイトル 4"/>
          <p:cNvSpPr>
            <a:spLocks noGrp="1"/>
          </p:cNvSpPr>
          <p:nvPr>
            <p:ph type="subTitle" idx="1"/>
          </p:nvPr>
        </p:nvSpPr>
        <p:spPr>
          <a:xfrm>
            <a:off x="2422476" y="1431132"/>
            <a:ext cx="7272808" cy="4175051"/>
          </a:xfrm>
        </p:spPr>
        <p:txBody>
          <a:bodyPr>
            <a:noAutofit/>
          </a:bodyPr>
          <a:lstStyle/>
          <a:p>
            <a:pPr algn="l"/>
            <a:r>
              <a:rPr lang="en-US" altLang="ja-JP" sz="2800" dirty="0">
                <a:solidFill>
                  <a:schemeClr val="tx1"/>
                </a:solidFill>
                <a:latin typeface="Arial Unicode MS" pitchFamily="50" charset="-128"/>
                <a:ea typeface="Arial Unicode MS" pitchFamily="50" charset="-128"/>
                <a:cs typeface="Arial Unicode MS" pitchFamily="50" charset="-128"/>
              </a:rPr>
              <a:t>&lt;Examples&gt;</a:t>
            </a:r>
          </a:p>
          <a:p>
            <a:pPr marL="457200" indent="-457200" algn="l">
              <a:buFont typeface="Wingdings" panose="05000000000000000000" pitchFamily="2" charset="2"/>
              <a:buChar char="Ø"/>
            </a:pPr>
            <a:r>
              <a:rPr lang="en-US" altLang="ja-JP" sz="2800" dirty="0">
                <a:solidFill>
                  <a:schemeClr val="tx1"/>
                </a:solidFill>
                <a:latin typeface="Arial Unicode MS" pitchFamily="50" charset="-128"/>
                <a:ea typeface="Arial Unicode MS" pitchFamily="50" charset="-128"/>
                <a:cs typeface="Arial Unicode MS" pitchFamily="50" charset="-128"/>
              </a:rPr>
              <a:t>This study was supported in part by the a research grant from XXX</a:t>
            </a:r>
            <a:r>
              <a:rPr lang="ja-JP" altLang="en-US" sz="2800" dirty="0">
                <a:solidFill>
                  <a:schemeClr val="tx1"/>
                </a:solidFill>
                <a:latin typeface="Arial Unicode MS" pitchFamily="50" charset="-128"/>
                <a:ea typeface="Arial Unicode MS" pitchFamily="50" charset="-128"/>
                <a:cs typeface="Arial Unicode MS" pitchFamily="50" charset="-128"/>
              </a:rPr>
              <a:t> </a:t>
            </a:r>
            <a:r>
              <a:rPr lang="en-US" altLang="ja-JP" sz="2800" dirty="0">
                <a:solidFill>
                  <a:schemeClr val="tx1"/>
                </a:solidFill>
                <a:latin typeface="Arial Unicode MS" pitchFamily="50" charset="-128"/>
                <a:ea typeface="Arial Unicode MS" pitchFamily="50" charset="-128"/>
                <a:cs typeface="Arial Unicode MS" pitchFamily="50" charset="-128"/>
              </a:rPr>
              <a:t>corporation, Tokyo, Japan.  </a:t>
            </a:r>
          </a:p>
          <a:p>
            <a:pPr marL="457200" indent="-457200" algn="l">
              <a:buFont typeface="Wingdings" panose="05000000000000000000" pitchFamily="2" charset="2"/>
              <a:buChar char="Ø"/>
            </a:pPr>
            <a:r>
              <a:rPr lang="en-US" altLang="ja-JP" sz="2800" dirty="0">
                <a:solidFill>
                  <a:schemeClr val="tx1"/>
                </a:solidFill>
                <a:latin typeface="Arial Unicode MS" pitchFamily="50" charset="-128"/>
                <a:ea typeface="Arial Unicode MS" pitchFamily="50" charset="-128"/>
                <a:cs typeface="Arial Unicode MS" pitchFamily="50" charset="-128"/>
              </a:rPr>
              <a:t>Authors  AA and BB are employee of XXX corporation, Tokyo, Japan. </a:t>
            </a:r>
          </a:p>
          <a:p>
            <a:pPr marL="457200" indent="-457200" algn="l">
              <a:buFont typeface="Wingdings" panose="05000000000000000000" pitchFamily="2" charset="2"/>
              <a:buChar char="Ø"/>
            </a:pPr>
            <a:r>
              <a:rPr lang="en-US" altLang="ja-JP" sz="2800" dirty="0">
                <a:solidFill>
                  <a:schemeClr val="tx1"/>
                </a:solidFill>
                <a:latin typeface="Arial Unicode MS" pitchFamily="50" charset="-128"/>
                <a:ea typeface="Arial Unicode MS" pitchFamily="50" charset="-128"/>
                <a:cs typeface="Arial Unicode MS" pitchFamily="50" charset="-128"/>
              </a:rPr>
              <a:t>Device (product name) used in this study was provided by  XXX corporation, Tokyo, Japan. </a:t>
            </a:r>
          </a:p>
          <a:p>
            <a:pPr algn="l"/>
            <a:endParaRPr lang="en-US" altLang="ja-JP" sz="2800" dirty="0">
              <a:latin typeface="Arial Unicode MS" pitchFamily="50" charset="-128"/>
              <a:ea typeface="Arial Unicode MS" pitchFamily="50" charset="-128"/>
              <a:cs typeface="Arial Unicode MS" pitchFamily="50" charset="-128"/>
            </a:endParaRPr>
          </a:p>
          <a:p>
            <a:pPr algn="l"/>
            <a:r>
              <a:rPr lang="en-US" altLang="ja-JP" sz="2800" dirty="0">
                <a:latin typeface="Arial Unicode MS" pitchFamily="50" charset="-128"/>
                <a:ea typeface="Arial Unicode MS" pitchFamily="50" charset="-128"/>
                <a:cs typeface="Arial Unicode MS" pitchFamily="50" charset="-128"/>
              </a:rPr>
              <a:t>  </a:t>
            </a:r>
          </a:p>
          <a:p>
            <a:pPr algn="l"/>
            <a:endParaRPr lang="en-US" altLang="ja-JP" sz="2800" dirty="0">
              <a:latin typeface="Arial Unicode MS" pitchFamily="50" charset="-128"/>
              <a:ea typeface="Arial Unicode MS" pitchFamily="50" charset="-128"/>
              <a:cs typeface="Arial Unicode MS" pitchFamily="50" charset="-128"/>
            </a:endParaRPr>
          </a:p>
        </p:txBody>
      </p:sp>
      <p:sp>
        <p:nvSpPr>
          <p:cNvPr id="7" name="サブタイトル 2"/>
          <p:cNvSpPr txBox="1">
            <a:spLocks/>
          </p:cNvSpPr>
          <p:nvPr/>
        </p:nvSpPr>
        <p:spPr>
          <a:xfrm>
            <a:off x="3287689" y="5805264"/>
            <a:ext cx="7281301" cy="936104"/>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9pPr>
          </a:lstStyle>
          <a:p>
            <a:pPr algn="r"/>
            <a:r>
              <a:rPr lang="en-US" altLang="ja-JP" sz="2400">
                <a:solidFill>
                  <a:schemeClr val="bg1"/>
                </a:solidFill>
                <a:latin typeface="Arial Unicode MS" pitchFamily="50" charset="-128"/>
                <a:ea typeface="Arial Unicode MS" pitchFamily="50" charset="-128"/>
                <a:cs typeface="Arial Unicode MS" pitchFamily="50" charset="-128"/>
              </a:rPr>
              <a:t>the 54rd </a:t>
            </a:r>
            <a:r>
              <a:rPr lang="en-US" altLang="ja-JP" sz="2400" dirty="0">
                <a:solidFill>
                  <a:schemeClr val="bg1"/>
                </a:solidFill>
                <a:latin typeface="Arial Unicode MS" pitchFamily="50" charset="-128"/>
                <a:ea typeface="Arial Unicode MS" pitchFamily="50" charset="-128"/>
                <a:cs typeface="Arial Unicode MS" pitchFamily="50" charset="-128"/>
              </a:rPr>
              <a:t>Autumn Scientific Congress of the JSRT </a:t>
            </a:r>
          </a:p>
          <a:p>
            <a:pPr algn="r"/>
            <a:r>
              <a:rPr lang="en-US" altLang="ja-JP" sz="2400" dirty="0">
                <a:solidFill>
                  <a:schemeClr val="bg1"/>
                </a:solidFill>
                <a:latin typeface="Arial Unicode MS" pitchFamily="50" charset="-128"/>
                <a:ea typeface="Arial Unicode MS" pitchFamily="50" charset="-128"/>
                <a:cs typeface="Arial Unicode MS" pitchFamily="50" charset="-128"/>
              </a:rPr>
              <a:t>Japanese Society of Radiological Technology</a:t>
            </a:r>
          </a:p>
          <a:p>
            <a:pPr algn="r"/>
            <a:endParaRPr lang="en-US" altLang="ja-JP" sz="2400" dirty="0">
              <a:solidFill>
                <a:schemeClr val="bg1"/>
              </a:solidFill>
              <a:latin typeface="Arial Unicode MS" pitchFamily="50" charset="-128"/>
              <a:ea typeface="Arial Unicode MS" pitchFamily="50" charset="-128"/>
              <a:cs typeface="Arial Unicode MS" pitchFamily="50" charset="-128"/>
            </a:endParaRPr>
          </a:p>
        </p:txBody>
      </p:sp>
    </p:spTree>
    <p:extLst>
      <p:ext uri="{BB962C8B-B14F-4D97-AF65-F5344CB8AC3E}">
        <p14:creationId xmlns:p14="http://schemas.microsoft.com/office/powerpoint/2010/main" val="388797391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655741C3395D73439AC29085BBA0212E" ma:contentTypeVersion="17" ma:contentTypeDescription="新しいドキュメントを作成します。" ma:contentTypeScope="" ma:versionID="313142530bb2b769f3f7df950deae766">
  <xsd:schema xmlns:xsd="http://www.w3.org/2001/XMLSchema" xmlns:xs="http://www.w3.org/2001/XMLSchema" xmlns:p="http://schemas.microsoft.com/office/2006/metadata/properties" xmlns:ns2="6c502f8a-71ea-4e74-a469-4a5511ae3609" xmlns:ns3="21a8c1b1-03cd-4e74-b788-09bd1beebd6d" targetNamespace="http://schemas.microsoft.com/office/2006/metadata/properties" ma:root="true" ma:fieldsID="b017e60f343cf722ab6615c27de595c8" ns2:_="" ns3:_="">
    <xsd:import namespace="6c502f8a-71ea-4e74-a469-4a5511ae3609"/>
    <xsd:import namespace="21a8c1b1-03cd-4e74-b788-09bd1beebd6d"/>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ServiceAutoKeyPoints" minOccurs="0"/>
                <xsd:element ref="ns2:MediaServiceKeyPoints" minOccurs="0"/>
                <xsd:element ref="ns2:MediaLengthInSeconds" minOccurs="0"/>
                <xsd:element ref="ns2:MediaServiceObjectDetectorVersions" minOccurs="0"/>
                <xsd:element ref="ns3:SharedWithUsers" minOccurs="0"/>
                <xsd:element ref="ns3:SharedWithDetail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c502f8a-71ea-4e74-a469-4a5511ae360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画像タグ" ma:readOnly="false" ma:fieldId="{5cf76f15-5ced-4ddc-b409-7134ff3c332f}" ma:taxonomyMulti="true" ma:sspId="8bea7cac-c368-468c-a928-bd2c1f4f789b"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MediaLengthInSeconds" ma:hidden="true" ma:internalName="MediaLengthInSeconds" ma:readOnly="true">
      <xsd:simpleType>
        <xsd:restriction base="dms:Unknown"/>
      </xsd:simpleType>
    </xsd:element>
    <xsd:element name="MediaServiceObjectDetectorVersions" ma:index="21"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1a8c1b1-03cd-4e74-b788-09bd1beebd6d"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ea9b2b6c-580c-4d2e-aed7-aa5d52337494}" ma:internalName="TaxCatchAll" ma:showField="CatchAllData" ma:web="21a8c1b1-03cd-4e74-b788-09bd1beebd6d">
      <xsd:complexType>
        <xsd:complexContent>
          <xsd:extension base="dms:MultiChoiceLookup">
            <xsd:sequence>
              <xsd:element name="Value" type="dms:Lookup" maxOccurs="unbounded" minOccurs="0" nillable="true"/>
            </xsd:sequence>
          </xsd:extension>
        </xsd:complexContent>
      </xsd:complexType>
    </xsd:element>
    <xsd:element name="SharedWithUsers" ma:index="22"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共有相手の詳細情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21a8c1b1-03cd-4e74-b788-09bd1beebd6d" xsi:nil="true"/>
    <lcf76f155ced4ddcb4097134ff3c332f xmlns="6c502f8a-71ea-4e74-a469-4a5511ae3609">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0EC9F5E-9860-49BC-91C0-57E9168CCED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c502f8a-71ea-4e74-a469-4a5511ae3609"/>
    <ds:schemaRef ds:uri="21a8c1b1-03cd-4e74-b788-09bd1beebd6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E98ABC0-77B3-4AD1-AC62-7D73B772C1DC}">
  <ds:schemaRefs>
    <ds:schemaRef ds:uri="http://schemas.microsoft.com/office/2006/metadata/properties"/>
    <ds:schemaRef ds:uri="http://schemas.microsoft.com/office/infopath/2007/PartnerControls"/>
    <ds:schemaRef ds:uri="21a8c1b1-03cd-4e74-b788-09bd1beebd6d"/>
    <ds:schemaRef ds:uri="6c502f8a-71ea-4e74-a469-4a5511ae3609"/>
  </ds:schemaRefs>
</ds:datastoreItem>
</file>

<file path=customXml/itemProps3.xml><?xml version="1.0" encoding="utf-8"?>
<ds:datastoreItem xmlns:ds="http://schemas.openxmlformats.org/officeDocument/2006/customXml" ds:itemID="{DAD827B1-F145-41C2-B98A-96FEFAAD6F7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103</TotalTime>
  <Words>272</Words>
  <Application>Microsoft Office PowerPoint</Application>
  <PresentationFormat>ワイド画面</PresentationFormat>
  <Paragraphs>29</Paragraphs>
  <Slides>4</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4</vt:i4>
      </vt:variant>
    </vt:vector>
  </HeadingPairs>
  <TitlesOfParts>
    <vt:vector size="10" baseType="lpstr">
      <vt:lpstr>Arial Unicode MS</vt:lpstr>
      <vt:lpstr>Meiryo UI</vt:lpstr>
      <vt:lpstr>Arial</vt:lpstr>
      <vt:lpstr>Calibri</vt:lpstr>
      <vt:lpstr>Wingdings</vt:lpstr>
      <vt:lpstr>Office ​​テーマ</vt:lpstr>
      <vt:lpstr>この研究発表の内容に関する利益相反事項は，  ☑ 　ありません </vt:lpstr>
      <vt:lpstr>この研究発表の内容に関する利益相反事項は，  ☑ 　あります </vt:lpstr>
      <vt:lpstr>Disclosure of conflict of interest    We have nothing to declare for this study.</vt:lpstr>
      <vt:lpstr>Disclosure of conflict of interest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この研究発表の内容に関する利益相反事項は，  ☑ 　ありません</dc:title>
  <dc:creator>Junji MORISHITA</dc:creator>
  <cp:lastModifiedBy>Author</cp:lastModifiedBy>
  <cp:revision>25</cp:revision>
  <dcterms:created xsi:type="dcterms:W3CDTF">2012-12-13T05:17:34Z</dcterms:created>
  <dcterms:modified xsi:type="dcterms:W3CDTF">2026-04-21T16:18:36Z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0x010100655741C3395D73439AC29085BBA0212E</vt:lpwstr>
  </property>
  <property fmtid="{D5CDD505-2E9C-101B-9397-08002B2CF9AE}" pid="3" name="MediaServiceImageTags">
    <vt:lpwstr/>
  </property>
</Properties>
</file>